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5" autoAdjust="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5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r">
              <a:defRPr sz="1200"/>
            </a:lvl1pPr>
          </a:lstStyle>
          <a:p>
            <a:fld id="{EED1E4A9-8B57-40B5-9BCC-4F3645335E63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8" tIns="45695" rIns="91388" bIns="4569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7" y="4715717"/>
            <a:ext cx="5438775" cy="4466511"/>
          </a:xfrm>
          <a:prstGeom prst="rect">
            <a:avLst/>
          </a:prstGeom>
        </p:spPr>
        <p:txBody>
          <a:bodyPr vert="horz" lIns="91388" tIns="45695" rIns="91388" bIns="4569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5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r">
              <a:defRPr sz="1200"/>
            </a:lvl1pPr>
          </a:lstStyle>
          <a:p>
            <a:fld id="{A585F0A9-8DC6-49AC-975C-FA970EC530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1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5F0A9-8DC6-49AC-975C-FA970EC5302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8" y="1526946"/>
            <a:ext cx="8771474" cy="464613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57069" y="405960"/>
            <a:ext cx="6624736" cy="5386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VENTES - LOTISSEMENT DES VALLONS 2</a:t>
            </a:r>
          </a:p>
          <a:p>
            <a:pPr algn="ctr"/>
            <a:r>
              <a:rPr lang="fr-FR" sz="1100" b="1" dirty="0"/>
              <a:t>Mise à jour le 03/02/2025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118940" y="26049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79855" y="36027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30613" y="29276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856361" y="319994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03213" y="4015962"/>
            <a:ext cx="652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49724" y="446416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2299" y="268332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302499" y="201473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3" name="ZoneTexte 2"/>
          <p:cNvSpPr txBox="1"/>
          <p:nvPr/>
        </p:nvSpPr>
        <p:spPr>
          <a:xfrm rot="900000">
            <a:off x="2978863" y="3946835"/>
            <a:ext cx="2435719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Maurice Ravel</a:t>
            </a:r>
          </a:p>
        </p:txBody>
      </p:sp>
      <p:sp>
        <p:nvSpPr>
          <p:cNvPr id="4" name="ZoneTexte 3"/>
          <p:cNvSpPr txBox="1"/>
          <p:nvPr/>
        </p:nvSpPr>
        <p:spPr>
          <a:xfrm rot="600000">
            <a:off x="7530544" y="3767324"/>
            <a:ext cx="1907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Impasse Jean-Baptiste Lully</a:t>
            </a:r>
          </a:p>
        </p:txBody>
      </p:sp>
      <p:sp>
        <p:nvSpPr>
          <p:cNvPr id="5" name="ZoneTexte 4"/>
          <p:cNvSpPr txBox="1"/>
          <p:nvPr/>
        </p:nvSpPr>
        <p:spPr>
          <a:xfrm rot="-4260000">
            <a:off x="6880753" y="4078358"/>
            <a:ext cx="854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Rue des Vallons</a:t>
            </a:r>
          </a:p>
        </p:txBody>
      </p:sp>
      <p:sp>
        <p:nvSpPr>
          <p:cNvPr id="7" name="ZoneTexte 6"/>
          <p:cNvSpPr txBox="1"/>
          <p:nvPr/>
        </p:nvSpPr>
        <p:spPr>
          <a:xfrm rot="-4800000">
            <a:off x="2923244" y="2656059"/>
            <a:ext cx="1532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Berthe Morisot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52120" y="58052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29288" y="552826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72000" y="530120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958707" y="507363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89769" y="4666670"/>
            <a:ext cx="54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N°11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206570" y="4487691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473265" y="480516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N°9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40191" y="387396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N°15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70011" y="2922947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N°17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722526" y="1574638"/>
            <a:ext cx="577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662116" y="242003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N°12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89868" y="318242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N°10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594262" y="3434516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N°8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294802" y="35730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880638" y="380876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55467" y="396284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28919" y="440636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568514" y="395233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803295" y="343314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001692" y="25072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25100" y="2374072"/>
            <a:ext cx="14248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B050"/>
                </a:solidFill>
              </a:rPr>
              <a:t>N°18bis rue J.B. Messager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78262" y="207399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878262" y="287760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385040" y="454513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548715" y="385119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356632" y="451400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302499" y="348683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958297" y="4241739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8063095" y="330075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62455" y="509509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3" name="Ellipse 62"/>
          <p:cNvSpPr/>
          <p:nvPr/>
        </p:nvSpPr>
        <p:spPr>
          <a:xfrm>
            <a:off x="4083739" y="6415587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699792" y="6365601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vendue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891162" y="633395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90755" y="63478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Libre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66421" y="2507215"/>
            <a:ext cx="700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5" name="Triangle isocèle 44"/>
          <p:cNvSpPr/>
          <p:nvPr/>
        </p:nvSpPr>
        <p:spPr>
          <a:xfrm>
            <a:off x="5774702" y="6408526"/>
            <a:ext cx="186883" cy="123111"/>
          </a:xfrm>
          <a:prstGeom prst="triangl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6071018" y="63645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Vente en cours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556684" y="325697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788024" y="483817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537656" y="432802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86557" y="441971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92270" y="348027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590673" y="4146767"/>
            <a:ext cx="73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731885" y="339310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831593" y="531568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pic>
        <p:nvPicPr>
          <p:cNvPr id="1026" name="Picture 2" descr="LOGO-LLC-PNG">
            <a:extLst>
              <a:ext uri="{FF2B5EF4-FFF2-40B4-BE49-F238E27FC236}">
                <a16:creationId xmlns:a16="http://schemas.microsoft.com/office/drawing/2014/main" id="{6D35C0E8-69F4-4FA1-8459-371AA944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" y="291390"/>
            <a:ext cx="13271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EA2013B3-FACC-4782-A27B-7BC21EC69991}"/>
              </a:ext>
            </a:extLst>
          </p:cNvPr>
          <p:cNvSpPr txBox="1"/>
          <p:nvPr/>
        </p:nvSpPr>
        <p:spPr>
          <a:xfrm>
            <a:off x="6377534" y="36017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E902E65C-1607-40BB-9F9B-40C784A5D07A}"/>
              </a:ext>
            </a:extLst>
          </p:cNvPr>
          <p:cNvSpPr txBox="1"/>
          <p:nvPr/>
        </p:nvSpPr>
        <p:spPr>
          <a:xfrm>
            <a:off x="6795415" y="270975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694A9D-DBC6-44C1-84A3-3307B1C04803}"/>
              </a:ext>
            </a:extLst>
          </p:cNvPr>
          <p:cNvSpPr/>
          <p:nvPr/>
        </p:nvSpPr>
        <p:spPr>
          <a:xfrm>
            <a:off x="8315297" y="5109013"/>
            <a:ext cx="6094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9" name="Triangle isocèle 78">
            <a:extLst>
              <a:ext uri="{FF2B5EF4-FFF2-40B4-BE49-F238E27FC236}">
                <a16:creationId xmlns:a16="http://schemas.microsoft.com/office/drawing/2014/main" id="{9D14DE1D-2BF9-4C97-9A03-C3D6A66351AD}"/>
              </a:ext>
            </a:extLst>
          </p:cNvPr>
          <p:cNvSpPr/>
          <p:nvPr/>
        </p:nvSpPr>
        <p:spPr>
          <a:xfrm>
            <a:off x="7779696" y="4694418"/>
            <a:ext cx="149020" cy="144015"/>
          </a:xfrm>
          <a:prstGeom prst="triangl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3A5FAC81-0E45-490B-A57B-0066330806AD}"/>
              </a:ext>
            </a:extLst>
          </p:cNvPr>
          <p:cNvSpPr/>
          <p:nvPr/>
        </p:nvSpPr>
        <p:spPr>
          <a:xfrm>
            <a:off x="5830613" y="3475433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80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Pour le suivi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charset="0"/>
              <a:buChar char="•"/>
            </a:pPr>
            <a:r>
              <a:rPr lang="fr-FR" dirty="0"/>
              <a:t>Compléter le tableau Excel</a:t>
            </a:r>
          </a:p>
          <a:p>
            <a:pPr marL="0" indent="0">
              <a:buNone/>
            </a:pPr>
            <a:r>
              <a:rPr lang="fr-FR" sz="1400" dirty="0"/>
              <a:t>Urbanisme/Lotissements/Vallons/Vallons 2 (ex 2</a:t>
            </a:r>
            <a:r>
              <a:rPr lang="fr-FR" sz="1400" baseline="30000" dirty="0"/>
              <a:t>ème</a:t>
            </a:r>
            <a:r>
              <a:rPr lang="fr-FR" sz="1400" dirty="0"/>
              <a:t> Tranche/Suivi ventes des parcelles – les Vallons 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819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169</Words>
  <Application>Microsoft Office PowerPoint</Application>
  <PresentationFormat>Affichage à l'écran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FMALHOMME</dc:creator>
  <cp:lastModifiedBy>SERVICE POPULATION</cp:lastModifiedBy>
  <cp:revision>182</cp:revision>
  <cp:lastPrinted>2024-09-06T09:41:44Z</cp:lastPrinted>
  <dcterms:created xsi:type="dcterms:W3CDTF">2013-03-21T13:51:26Z</dcterms:created>
  <dcterms:modified xsi:type="dcterms:W3CDTF">2025-02-03T08:08:07Z</dcterms:modified>
</cp:coreProperties>
</file>